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7B662A-D9C4-4B77-BDB6-AF4C3D7ECC7A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B8F0E1C-150E-43E2-BA76-8609F452001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Циркуль и линейка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Куницына Е.Л.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5475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ли построить треугольник по стороне и двум прилегающим к нему углу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Проблемный вопрос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66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Сколько решений имеет поставленная задача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7851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построить сторону, равную данной</a:t>
            </a:r>
          </a:p>
          <a:p>
            <a:r>
              <a:rPr lang="ru-RU" dirty="0" smtClean="0"/>
              <a:t>Как построить углы, равные данным</a:t>
            </a:r>
          </a:p>
          <a:p>
            <a:r>
              <a:rPr lang="ru-RU" dirty="0" smtClean="0"/>
              <a:t>Будет ли построенный треугольник искомым</a:t>
            </a:r>
          </a:p>
          <a:p>
            <a:r>
              <a:rPr lang="ru-RU" dirty="0" smtClean="0"/>
              <a:t>Сколько таких треугольников можно построить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346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2339752" y="4509120"/>
            <a:ext cx="453650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2339752" y="2420888"/>
            <a:ext cx="2952328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4283968" y="2636912"/>
            <a:ext cx="259228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>
            <a:off x="3347864" y="3501008"/>
            <a:ext cx="936104" cy="20882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5292080" y="3356992"/>
            <a:ext cx="1656184" cy="1872208"/>
          </a:xfrm>
          <a:prstGeom prst="arc">
            <a:avLst>
              <a:gd name="adj1" fmla="val 6217397"/>
              <a:gd name="adj2" fmla="val 175467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406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Треугольник построить нельзя, если даны два тупых угла; два прямых угла; прямой и тупой угол</a:t>
            </a:r>
          </a:p>
          <a:p>
            <a:r>
              <a:rPr lang="ru-RU" dirty="0" smtClean="0"/>
              <a:t>Треугольник можно построить если даны два острых угла; острый и прямой угол; острый и тупой угол</a:t>
            </a:r>
          </a:p>
          <a:p>
            <a:r>
              <a:rPr lang="ru-RU" dirty="0" smtClean="0"/>
              <a:t>Можно построить два таких треугольника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5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</TotalTime>
  <Words>95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Циркуль и линейка</vt:lpstr>
      <vt:lpstr>Проблемный вопрос</vt:lpstr>
      <vt:lpstr>Цель исследования</vt:lpstr>
      <vt:lpstr>Ход  исследования</vt:lpstr>
      <vt:lpstr>Презентация PowerPoint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Циркуль и линейка</dc:title>
  <dc:creator>Елизавета</dc:creator>
  <cp:lastModifiedBy>Елизавета</cp:lastModifiedBy>
  <cp:revision>4</cp:revision>
  <dcterms:created xsi:type="dcterms:W3CDTF">2012-01-24T20:21:03Z</dcterms:created>
  <dcterms:modified xsi:type="dcterms:W3CDTF">2012-01-24T20:55:31Z</dcterms:modified>
</cp:coreProperties>
</file>